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64" r:id="rId3"/>
    <p:sldId id="256" r:id="rId5"/>
    <p:sldId id="265" r:id="rId6"/>
    <p:sldId id="266" r:id="rId7"/>
    <p:sldId id="267" r:id="rId8"/>
    <p:sldId id="268" r:id="rId9"/>
    <p:sldId id="269" r:id="rId10"/>
    <p:sldId id="270" r:id="rId11"/>
    <p:sldId id="276" r:id="rId12"/>
    <p:sldId id="277" r:id="rId13"/>
    <p:sldId id="278" r:id="rId14"/>
    <p:sldId id="279" r:id="rId15"/>
    <p:sldId id="280" r:id="rId16"/>
    <p:sldId id="281" r:id="rId17"/>
    <p:sldId id="283" r:id="rId18"/>
    <p:sldId id="286" r:id="rId19"/>
    <p:sldId id="288" r:id="rId20"/>
    <p:sldId id="271" r:id="rId21"/>
  </p:sldIdLst>
  <p:sldSz cx="12192000" cy="6858000"/>
  <p:notesSz cx="7103745" cy="10234295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趋势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8525" y="1706245"/>
            <a:ext cx="3172460" cy="3172460"/>
          </a:xfrm>
          <a:prstGeom prst="rect">
            <a:avLst/>
          </a:prstGeom>
        </p:spPr>
      </p:pic>
      <p:sp>
        <p:nvSpPr>
          <p:cNvPr id="9" name="标题 8"/>
          <p:cNvSpPr/>
          <p:nvPr>
            <p:ph type="ctrTitle" idx="2"/>
            <p:custDataLst>
              <p:tags r:id="rId4"/>
            </p:custDataLst>
          </p:nvPr>
        </p:nvSpPr>
        <p:spPr>
          <a:xfrm>
            <a:off x="399415" y="2345690"/>
            <a:ext cx="7731125" cy="1893570"/>
          </a:xfrm>
        </p:spPr>
        <p:txBody>
          <a:bodyPr>
            <a:normAutofit fontScale="90000"/>
          </a:bodyPr>
          <a:p>
            <a:pPr algn="ctr"/>
            <a:r>
              <a:rPr lang="zh-CN" altLang="en-US" sz="49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主升系列课程</a:t>
            </a:r>
            <a:br>
              <a:rPr lang="zh-CN" altLang="en-US" sz="49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altLang="en-US" sz="49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案例解析</a:t>
            </a:r>
            <a:r>
              <a:rPr lang="zh-CN" altLang="en-US" b="1"/>
              <a:t> </a:t>
            </a:r>
            <a:endParaRPr lang="zh-CN" altLang="en-US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1685"/>
            <a:ext cx="11655425" cy="52685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190"/>
            <a:ext cx="11764010" cy="53346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505"/>
            <a:ext cx="11824335" cy="53816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065"/>
            <a:ext cx="11783060" cy="53651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935"/>
            <a:ext cx="11735435" cy="53892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1734800" cy="5232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690"/>
            <a:ext cx="11824970" cy="54686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065"/>
            <a:ext cx="11678920" cy="53105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505"/>
            <a:ext cx="11621770" cy="53809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840105"/>
            <a:ext cx="11606530" cy="52114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823595"/>
            <a:ext cx="11619865" cy="52152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300" y="835025"/>
            <a:ext cx="10911840" cy="4771390"/>
          </a:xfrm>
        </p:spPr>
        <p:txBody>
          <a:bodyPr>
            <a:normAutofit lnSpcReduction="10000"/>
          </a:bodyPr>
          <a:p>
            <a:pPr algn="l"/>
            <a:r>
              <a:rPr lang="zh-CN" altLang="en-US" sz="1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郑重提示</a:t>
            </a:r>
            <a:r>
              <a:rPr lang="zh-CN" altLang="en-US" sz="18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：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本课程所涉观点，非个人观点，均基于软件数据，仅供学习交流，不构成任何投资买卖建议，据此入市风险自负。 </a:t>
            </a: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marL="0" indent="0" algn="l">
              <a:buNone/>
            </a:pP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l"/>
            <a:r>
              <a:rPr lang="zh-CN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陆炳羽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【A0150623100003】：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本课程顾问</a:t>
            </a: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l"/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王泽文【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A0150623060004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】：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编写</a:t>
            </a: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l"/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崔</a:t>
            </a:r>
            <a:r>
              <a:rPr lang="en-US" altLang="zh-CN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  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圣【A0150123100009】：转述</a:t>
            </a: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l"/>
            <a:r>
              <a:rPr lang="en-US" altLang="zh-CN" sz="44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 </a:t>
            </a:r>
            <a:r>
              <a:rPr lang="zh-CN" altLang="en-US" sz="44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投资有风险，入市需谨慎</a:t>
            </a:r>
            <a:endParaRPr lang="zh-CN" altLang="en-US" sz="44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879475"/>
            <a:ext cx="3877945" cy="5099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905" y="878840"/>
            <a:ext cx="3360420" cy="50069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115" y="1120140"/>
            <a:ext cx="5348605" cy="44335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" y="847090"/>
            <a:ext cx="11472545" cy="52438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225"/>
            <a:ext cx="11771630" cy="5289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270"/>
            <a:ext cx="11785600" cy="53752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775"/>
            <a:ext cx="11722100" cy="53479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commondata" val="eyJoZGlkIjoiYjFiZjg5YWE0OTBkNTkxNmFmMWFhNTE1MzkyYmIyZGQ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WPS 演示</Application>
  <PresentationFormat>宽屏</PresentationFormat>
  <Paragraphs>15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宋体</vt:lpstr>
      <vt:lpstr>Wingdings</vt:lpstr>
      <vt:lpstr>方正黑体简体</vt:lpstr>
      <vt:lpstr>Calibri</vt:lpstr>
      <vt:lpstr>微软雅黑</vt:lpstr>
      <vt:lpstr>Arial Unicode MS</vt:lpstr>
      <vt:lpstr>WPS</vt:lpstr>
      <vt:lpstr>主升系列课程 案例解析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脱轨地铁</cp:lastModifiedBy>
  <cp:revision>15</cp:revision>
  <dcterms:created xsi:type="dcterms:W3CDTF">2024-10-14T05:06:00Z</dcterms:created>
  <dcterms:modified xsi:type="dcterms:W3CDTF">2024-10-14T09:16:11Z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EDE0836E556D4FAA9AA907D19208C3AD_12</vt:lpwstr>
  </property>
</Properties>
</file>